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63" r:id="rId11"/>
    <p:sldId id="273" r:id="rId12"/>
    <p:sldId id="272" r:id="rId13"/>
    <p:sldId id="264" r:id="rId14"/>
    <p:sldId id="274" r:id="rId15"/>
    <p:sldId id="275" r:id="rId16"/>
    <p:sldId id="276" r:id="rId17"/>
    <p:sldId id="265" r:id="rId18"/>
    <p:sldId id="266" r:id="rId19"/>
    <p:sldId id="267" r:id="rId20"/>
    <p:sldId id="268" r:id="rId21"/>
  </p:sldIdLst>
  <p:sldSz cx="18288000" cy="10287000"/>
  <p:notesSz cx="6858000" cy="9144000"/>
  <p:embeddedFontLst>
    <p:embeddedFont>
      <p:font typeface="나눔고딕 ExtraBold" panose="020B0600000101010101" charset="-127"/>
      <p:bold r:id="rId22"/>
    </p:embeddedFont>
    <p:embeddedFont>
      <p:font typeface="휴먼매직체" panose="0203050400010101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anum Gothic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13.sv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9.sv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66686"/>
            <a:ext cx="15555091" cy="3462382"/>
            <a:chOff x="0" y="-295275"/>
            <a:chExt cx="20740121" cy="4616509"/>
          </a:xfrm>
        </p:grpSpPr>
        <p:sp>
          <p:nvSpPr>
            <p:cNvPr id="3" name="TextBox 3"/>
            <p:cNvSpPr txBox="1"/>
            <p:nvPr/>
          </p:nvSpPr>
          <p:spPr>
            <a:xfrm>
              <a:off x="0" y="-295275"/>
              <a:ext cx="20740121" cy="256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 dirty="0">
                  <a:solidFill>
                    <a:srgbClr val="FFFAE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SSAFIT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09162"/>
              <a:ext cx="20740121" cy="91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Nanum Gothic"/>
                  <a:ea typeface="Nanum Gothic"/>
                </a:rPr>
                <a:t>팀 : no title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296400" y="830203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7" y="4130086"/>
            <a:ext cx="14204910" cy="50067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40257" y="1182299"/>
            <a:ext cx="5921812" cy="1634649"/>
            <a:chOff x="0" y="-114300"/>
            <a:chExt cx="7895750" cy="2179533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109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트레이너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운동부위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정렬방법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 기준을 정한 후 검색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정렬 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동영상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8" y="3439871"/>
            <a:ext cx="13778154" cy="632514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296400" y="830203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40257" y="1182299"/>
            <a:ext cx="5921812" cy="1224281"/>
            <a:chOff x="0" y="-114300"/>
            <a:chExt cx="7895750" cy="1632374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별점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 등록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수정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삭제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댓글 </a:t>
              </a: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동영상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96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9574879" y="636365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40257" y="1182299"/>
            <a:ext cx="5921812" cy="1634649"/>
            <a:chOff x="0" y="-114300"/>
            <a:chExt cx="7895750" cy="2179533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109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찜한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 동영상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트레이너는 </a:t>
              </a: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마이페이지에서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 모아서 확인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찜</a:t>
              </a:r>
              <a:r>
                <a:rPr lang="ko-KR" alt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동영상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43937"/>
            <a:ext cx="12459780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00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음식</a:t>
              </a:r>
              <a:r>
                <a:rPr 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칼로리</a:t>
              </a:r>
              <a:r>
                <a:rPr 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계산</a:t>
              </a:r>
              <a:r>
                <a:rPr 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검색을 통해 계산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칼로리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14" y="4042266"/>
            <a:ext cx="14212532" cy="55097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33" y="3405544"/>
            <a:ext cx="10836579" cy="68814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다이어트 칼로리 계산 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체중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키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나이 등으로 계산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칼로리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186FDC64-CB23-5186-CAC2-4B4632774236}"/>
              </a:ext>
            </a:extLst>
          </p:cNvPr>
          <p:cNvSpPr txBox="1"/>
          <p:nvPr/>
        </p:nvSpPr>
        <p:spPr>
          <a:xfrm>
            <a:off x="9541071" y="421201"/>
            <a:ext cx="8115300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ko-KR" altLang="en-US" sz="3600" dirty="0">
                <a:solidFill>
                  <a:srgbClr val="000000"/>
                </a:solidFill>
                <a:ea typeface="나눔고딕 ExtraBold" panose="020D0904000000000000" pitchFamily="50" charset="-127"/>
              </a:rPr>
              <a:t>섭취 영양소 비율 조정 기능</a:t>
            </a:r>
            <a:endParaRPr lang="en-US" sz="36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5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섭취 영양소 비율 계산</a:t>
              </a:r>
              <a:r>
                <a:rPr 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추천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비율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임의로 비율 조정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칼로리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" y="3536731"/>
            <a:ext cx="11751058" cy="67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3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4879" y="636365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40257" y="1182299"/>
            <a:ext cx="5921812" cy="1192476"/>
            <a:chOff x="0" y="-114300"/>
            <a:chExt cx="7895750" cy="1589968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504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로그인한 유저는 매일의 건강 수치 기록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운동 기록 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운동기록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근처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헬스장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91" y="3856025"/>
            <a:ext cx="14288738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4879" y="636365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40257" y="1182299"/>
            <a:ext cx="5921812" cy="1634649"/>
            <a:chOff x="0" y="-114300"/>
            <a:chExt cx="7895750" cy="2179533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1094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현재 위치 근처의 헬스장 정보 검색</a:t>
              </a:r>
              <a:r>
                <a:rPr lang="en-US" altLang="ko-KR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ko-KR" altLang="en-US" sz="2300" dirty="0" err="1" smtClean="0">
                  <a:solidFill>
                    <a:srgbClr val="000000"/>
                  </a:solidFill>
                  <a:latin typeface="Nanum Gothic"/>
                  <a:ea typeface="Nanum Gothic"/>
                </a:rPr>
                <a:t>길찾기</a:t>
              </a:r>
              <a:r>
                <a:rPr lang="ko-KR" altLang="en-US" sz="2300" dirty="0" smtClean="0">
                  <a:solidFill>
                    <a:srgbClr val="000000"/>
                  </a:solidFill>
                  <a:latin typeface="Nanum Gothic"/>
                  <a:ea typeface="Nanum Gothic"/>
                </a:rPr>
                <a:t> 검색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 smtClean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근처 헬스장 검색 기능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운동기록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/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근처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헬스장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23563"/>
            <a:ext cx="14349704" cy="60736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0521" y="2460669"/>
            <a:ext cx="7256047" cy="7088101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7059" b="-705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998524" y="811258"/>
            <a:ext cx="12290952" cy="1776511"/>
            <a:chOff x="0" y="-171449"/>
            <a:chExt cx="16387936" cy="23686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49"/>
              <a:ext cx="16387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개발후기</a:t>
              </a:r>
              <a:endParaRPr lang="en-US" sz="72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74478" y="1609011"/>
              <a:ext cx="1443898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958977" y="2345388"/>
            <a:ext cx="7626092" cy="7449581"/>
            <a:chOff x="0" y="0"/>
            <a:chExt cx="4828540" cy="4716780"/>
          </a:xfrm>
        </p:grpSpPr>
        <p:sp>
          <p:nvSpPr>
            <p:cNvPr id="10" name="Freeform 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7059" b="-705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333034" y="3072644"/>
            <a:ext cx="3054316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FFFFFF"/>
                </a:solidFill>
                <a:ea typeface="나눔고딕 ExtraBold" panose="020D0904000000000000" pitchFamily="50" charset="-127"/>
              </a:rPr>
              <a:t>김한중</a:t>
            </a:r>
            <a:endParaRPr lang="en-US" sz="3600" dirty="0">
              <a:solidFill>
                <a:srgbClr val="FFFFFF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87285" y="4181488"/>
            <a:ext cx="5745814" cy="4733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프로젝트를 진행하면서 처음 구상한 기능에서 </a:t>
            </a:r>
            <a:r>
              <a:rPr lang="ko-KR" altLang="en-US" sz="2800" dirty="0" err="1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변경점이</a:t>
            </a:r>
            <a:r>
              <a:rPr lang="ko-KR" altLang="en-US" sz="2800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생기면서 생각보다 보수할 코드의 양이 많았습니다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그래서 후반부에 코드를 보완하고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UI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디자인에 </a:t>
            </a:r>
            <a:r>
              <a:rPr lang="ko-KR" altLang="en-US" sz="28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신경쓸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시간이 별로 없었습니다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2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학기에 진행할 프로젝트에서는 어떤 기능을 구현할 지 뿐만 아니라 이런 문제들도 고려해야 할 필요성을 느꼈습니다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en-US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248876" y="3072643"/>
            <a:ext cx="3054316" cy="571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FFFFFF"/>
                </a:solidFill>
                <a:ea typeface="나눔고딕 ExtraBold" panose="020D0904000000000000" pitchFamily="50" charset="-127"/>
              </a:rPr>
              <a:t>김평섭</a:t>
            </a:r>
            <a:endParaRPr lang="en-US" sz="3600" dirty="0">
              <a:solidFill>
                <a:srgbClr val="FFFFFF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96503" y="4181488"/>
            <a:ext cx="6359061" cy="361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ko-KR" altLang="en-US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처음으로 </a:t>
            </a:r>
            <a:r>
              <a:rPr lang="en-US" altLang="ko-KR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</a:t>
            </a:r>
            <a:r>
              <a:rPr lang="ko-KR" altLang="en-US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일을 넘기는 프로젝트를 진행해 보았습니다</a:t>
            </a:r>
            <a:r>
              <a:rPr lang="en-US" altLang="ko-KR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  <a:r>
              <a:rPr lang="ko-KR" altLang="en-US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초반 설계의 중요성을 맞아가며 깨닫게 되었고</a:t>
            </a:r>
            <a:r>
              <a:rPr lang="en-US" altLang="ko-KR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디자인은 하루정도면 완성할 것이라 생각한 것을 뼈저리게 후회하게 되었고</a:t>
            </a:r>
            <a:r>
              <a:rPr lang="en-US" altLang="ko-KR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얼마나 성과물을 내면서 어느정도 지식을 쌓아가며 개발을 할지 고민해본 시간이었습니다</a:t>
            </a:r>
            <a:r>
              <a:rPr lang="en-US" altLang="ko-KR" sz="2800" dirty="0" smtClean="0">
                <a:solidFill>
                  <a:srgbClr val="FFFFFF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  <a:endParaRPr lang="en-US" sz="2800" dirty="0">
              <a:solidFill>
                <a:srgbClr val="FFFFFF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4426170"/>
            <a:ext cx="11810151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시연</a:t>
            </a:r>
            <a:endParaRPr lang="en-US" sz="90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98036"/>
            <a:ext cx="707442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목차</a:t>
            </a:r>
            <a:endParaRPr lang="en-US" sz="90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74108" y="1294674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팀원소개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1944" y="0"/>
            <a:ext cx="11958233" cy="20987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5400000" flipH="1" flipV="1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74108" y="3601176"/>
            <a:ext cx="5742002" cy="558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  </a:t>
            </a:r>
            <a:r>
              <a:rPr lang="ko-KR" alt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기술스택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74108" y="5910036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구현내용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74108" y="2446746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개발목표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74108" y="7064466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개발후기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74108" y="8218896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74108" y="4755606"/>
            <a:ext cx="5742002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 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21807" y="4229100"/>
            <a:ext cx="944438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sz="90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873312">
            <a:off x="7975567" y="3035514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98461" y="6866437"/>
            <a:ext cx="3054316" cy="1547324"/>
            <a:chOff x="0" y="-114300"/>
            <a:chExt cx="4072422" cy="2063099"/>
          </a:xfrm>
        </p:grpSpPr>
        <p:sp>
          <p:nvSpPr>
            <p:cNvPr id="5" name="TextBox 5"/>
            <p:cNvSpPr txBox="1"/>
            <p:nvPr/>
          </p:nvSpPr>
          <p:spPr>
            <a:xfrm>
              <a:off x="0" y="-114300"/>
              <a:ext cx="4072422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김한중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11726"/>
              <a:ext cx="4072422" cy="1137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Nanum Gothic"/>
                </a:rPr>
                <a:t>팀장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로그인, api 구현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06976" y="664422"/>
            <a:ext cx="10674048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팀원소개</a:t>
            </a:r>
            <a:endParaRPr lang="en-US" sz="90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627040" y="6866437"/>
            <a:ext cx="3279580" cy="1118699"/>
            <a:chOff x="0" y="-114300"/>
            <a:chExt cx="4372773" cy="14915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4372773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김평섭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1726"/>
              <a:ext cx="4372773" cy="56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계산기, 운동기록 구현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01722" y="2676394"/>
            <a:ext cx="3730218" cy="3590367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243" t="-27417" r="243" b="-1714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917574" y="2635067"/>
            <a:ext cx="3816091" cy="3673021"/>
            <a:chOff x="30480" y="591820"/>
            <a:chExt cx="12736830" cy="12259310"/>
          </a:xfrm>
        </p:grpSpPr>
        <p:sp>
          <p:nvSpPr>
            <p:cNvPr id="14" name="Freeform 14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243" t="-27587" r="243" b="-1731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02347" y="5508301"/>
            <a:ext cx="5284219" cy="2249121"/>
            <a:chOff x="-134179" y="-114300"/>
            <a:chExt cx="7045625" cy="2998828"/>
          </a:xfrm>
        </p:grpSpPr>
        <p:sp>
          <p:nvSpPr>
            <p:cNvPr id="4" name="TextBox 4"/>
            <p:cNvSpPr txBox="1"/>
            <p:nvPr/>
          </p:nvSpPr>
          <p:spPr>
            <a:xfrm>
              <a:off x="-134179" y="1076768"/>
              <a:ext cx="7045625" cy="1807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트레이너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운동부위</a:t>
              </a:r>
              <a:r>
                <a:rPr lang="ko-KR" alt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를 다중으로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설정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,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ea typeface="Nanum Gothic"/>
                </a:rPr>
                <a:t>찜기능</a:t>
              </a:r>
              <a:r>
                <a:rPr lang="ko-KR" altLang="en-US" sz="2600" dirty="0">
                  <a:solidFill>
                    <a:srgbClr val="000000"/>
                  </a:solidFill>
                  <a:ea typeface="Nanum Gothic"/>
                </a:rPr>
                <a:t>을 통해 좋아하는 동영상을 편하게 시청하도록 개발</a:t>
              </a:r>
              <a:endParaRPr lang="en-US" sz="2600" dirty="0">
                <a:solidFill>
                  <a:srgbClr val="000000"/>
                </a:solidFill>
                <a:ea typeface="Nanum Gothic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6776052" cy="750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원하는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영상만</a:t>
              </a:r>
              <a:r>
                <a:rPr lang="ko-KR" alt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보고싶어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42120" y="5508301"/>
            <a:ext cx="5672054" cy="2248466"/>
            <a:chOff x="-609469" y="-114300"/>
            <a:chExt cx="7562739" cy="2997955"/>
          </a:xfrm>
        </p:grpSpPr>
        <p:sp>
          <p:nvSpPr>
            <p:cNvPr id="7" name="TextBox 7"/>
            <p:cNvSpPr txBox="1"/>
            <p:nvPr/>
          </p:nvSpPr>
          <p:spPr>
            <a:xfrm>
              <a:off x="0" y="1076233"/>
              <a:ext cx="6343801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칼로리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검색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기능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이외에도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일일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권장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칼로리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, 내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주변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헬스장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위치를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알 수 있</a:t>
              </a:r>
              <a:r>
                <a:rPr lang="ko-KR" alt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도록 개발</a:t>
              </a:r>
              <a:endParaRPr lang="en-US" sz="26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609469" y="-114300"/>
              <a:ext cx="7562739" cy="7504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오늘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먹은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칼로리가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궁금해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!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4626350" y="4571508"/>
            <a:ext cx="703595" cy="703595"/>
          </a:xfrm>
          <a:custGeom>
            <a:avLst/>
            <a:gdLst/>
            <a:ahLst/>
            <a:cxnLst/>
            <a:rect l="l" t="t" r="r" b="b"/>
            <a:pathLst>
              <a:path w="703595" h="703595">
                <a:moveTo>
                  <a:pt x="0" y="0"/>
                </a:moveTo>
                <a:lnTo>
                  <a:pt x="703595" y="0"/>
                </a:lnTo>
                <a:lnTo>
                  <a:pt x="703595" y="703595"/>
                </a:lnTo>
                <a:lnTo>
                  <a:pt x="0" y="70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47419" y="4519175"/>
            <a:ext cx="596644" cy="808262"/>
          </a:xfrm>
          <a:custGeom>
            <a:avLst/>
            <a:gdLst/>
            <a:ahLst/>
            <a:cxnLst/>
            <a:rect l="l" t="t" r="r" b="b"/>
            <a:pathLst>
              <a:path w="596644" h="808262">
                <a:moveTo>
                  <a:pt x="0" y="0"/>
                </a:moveTo>
                <a:lnTo>
                  <a:pt x="596644" y="0"/>
                </a:lnTo>
                <a:lnTo>
                  <a:pt x="596644" y="808262"/>
                </a:lnTo>
                <a:lnTo>
                  <a:pt x="0" y="80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66116" y="4555234"/>
            <a:ext cx="755768" cy="719869"/>
          </a:xfrm>
          <a:custGeom>
            <a:avLst/>
            <a:gdLst/>
            <a:ahLst/>
            <a:cxnLst/>
            <a:rect l="l" t="t" r="r" b="b"/>
            <a:pathLst>
              <a:path w="755768" h="719869">
                <a:moveTo>
                  <a:pt x="0" y="0"/>
                </a:moveTo>
                <a:lnTo>
                  <a:pt x="755768" y="0"/>
                </a:lnTo>
                <a:lnTo>
                  <a:pt x="755768" y="719869"/>
                </a:lnTo>
                <a:lnTo>
                  <a:pt x="0" y="719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66577" y="1679344"/>
            <a:ext cx="12754846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개발목표</a:t>
            </a:r>
            <a:endParaRPr lang="en-US" sz="90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17863" y="5508301"/>
            <a:ext cx="5255755" cy="2248466"/>
            <a:chOff x="-417419" y="-114300"/>
            <a:chExt cx="7007673" cy="299795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76233"/>
              <a:ext cx="6172837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보안을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높히기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위해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JWT를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사용</a:t>
              </a:r>
              <a:r>
                <a:rPr lang="ko-KR" alt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해서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안전하게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운동기록을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6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저장할</a:t>
              </a:r>
              <a:r>
                <a:rPr 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 수 </a:t>
              </a:r>
              <a:r>
                <a:rPr lang="ko-KR" altLang="en-US" sz="2600" dirty="0">
                  <a:solidFill>
                    <a:srgbClr val="000000"/>
                  </a:solidFill>
                  <a:latin typeface="Nanum Gothic"/>
                  <a:ea typeface="Nanum Gothic"/>
                </a:rPr>
                <a:t>있도록 개발</a:t>
              </a:r>
              <a:endParaRPr lang="en-US" sz="26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17419" y="-114300"/>
              <a:ext cx="7007673" cy="7504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개인정보는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sz="3600" dirty="0" err="1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소중하니</a:t>
              </a:r>
              <a:r>
                <a:rPr lang="ko-KR" alt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까</a:t>
              </a:r>
              <a:r>
                <a:rPr lang="en-US" sz="3600" dirty="0">
                  <a:solidFill>
                    <a:srgbClr val="0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..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4462" y="3895576"/>
            <a:ext cx="1868614" cy="1868614"/>
          </a:xfrm>
          <a:custGeom>
            <a:avLst/>
            <a:gdLst/>
            <a:ahLst/>
            <a:cxnLst/>
            <a:rect l="l" t="t" r="r" b="b"/>
            <a:pathLst>
              <a:path w="1868614" h="1868614">
                <a:moveTo>
                  <a:pt x="0" y="0"/>
                </a:moveTo>
                <a:lnTo>
                  <a:pt x="1868613" y="0"/>
                </a:lnTo>
                <a:lnTo>
                  <a:pt x="1868613" y="1868614"/>
                </a:lnTo>
                <a:lnTo>
                  <a:pt x="0" y="186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44419">
            <a:off x="4724504" y="4455002"/>
            <a:ext cx="1895770" cy="726320"/>
          </a:xfrm>
          <a:custGeom>
            <a:avLst/>
            <a:gdLst/>
            <a:ahLst/>
            <a:cxnLst/>
            <a:rect l="l" t="t" r="r" b="b"/>
            <a:pathLst>
              <a:path w="1895770" h="726320">
                <a:moveTo>
                  <a:pt x="0" y="0"/>
                </a:moveTo>
                <a:lnTo>
                  <a:pt x="1895770" y="0"/>
                </a:lnTo>
                <a:lnTo>
                  <a:pt x="1895770" y="726319"/>
                </a:lnTo>
                <a:lnTo>
                  <a:pt x="0" y="72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67509" y="5036576"/>
            <a:ext cx="3811132" cy="1110237"/>
            <a:chOff x="0" y="0"/>
            <a:chExt cx="5081509" cy="14803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81509" cy="1480316"/>
            </a:xfrm>
            <a:custGeom>
              <a:avLst/>
              <a:gdLst/>
              <a:ahLst/>
              <a:cxnLst/>
              <a:rect l="l" t="t" r="r" b="b"/>
              <a:pathLst>
                <a:path w="5081509" h="1480316">
                  <a:moveTo>
                    <a:pt x="0" y="0"/>
                  </a:moveTo>
                  <a:lnTo>
                    <a:pt x="5081509" y="0"/>
                  </a:lnTo>
                  <a:lnTo>
                    <a:pt x="5081509" y="1480316"/>
                  </a:lnTo>
                  <a:lnTo>
                    <a:pt x="0" y="148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18616" b="-18616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33871" y="510712"/>
              <a:ext cx="3413769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고딕 ExtraBold" panose="020D0904000000000000" pitchFamily="50" charset="-127"/>
                </a:rPr>
                <a:t>API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255929" y="6780390"/>
            <a:ext cx="3034293" cy="2116419"/>
          </a:xfrm>
          <a:custGeom>
            <a:avLst/>
            <a:gdLst/>
            <a:ahLst/>
            <a:cxnLst/>
            <a:rect l="l" t="t" r="r" b="b"/>
            <a:pathLst>
              <a:path w="3034293" h="2116419">
                <a:moveTo>
                  <a:pt x="0" y="0"/>
                </a:moveTo>
                <a:lnTo>
                  <a:pt x="3034293" y="0"/>
                </a:lnTo>
                <a:lnTo>
                  <a:pt x="3034293" y="2116420"/>
                </a:lnTo>
                <a:lnTo>
                  <a:pt x="0" y="2116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47132" y="7769114"/>
            <a:ext cx="3811132" cy="1110237"/>
            <a:chOff x="0" y="0"/>
            <a:chExt cx="5081509" cy="14803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1509" cy="1480316"/>
            </a:xfrm>
            <a:custGeom>
              <a:avLst/>
              <a:gdLst/>
              <a:ahLst/>
              <a:cxnLst/>
              <a:rect l="l" t="t" r="r" b="b"/>
              <a:pathLst>
                <a:path w="5081509" h="1480316">
                  <a:moveTo>
                    <a:pt x="0" y="0"/>
                  </a:moveTo>
                  <a:lnTo>
                    <a:pt x="5081509" y="0"/>
                  </a:lnTo>
                  <a:lnTo>
                    <a:pt x="5081509" y="1480316"/>
                  </a:lnTo>
                  <a:lnTo>
                    <a:pt x="0" y="148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t="-18616" b="-18616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33871" y="459912"/>
              <a:ext cx="3413769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 err="1">
                  <a:solidFill>
                    <a:srgbClr val="FFFAEF"/>
                  </a:solidFill>
                  <a:ea typeface="나눔고딕 ExtraBold" panose="020D0904000000000000" pitchFamily="50" charset="-127"/>
                </a:rPr>
                <a:t>백엔드</a:t>
              </a:r>
              <a:endParaRPr lang="en-US" sz="3500" dirty="0">
                <a:solidFill>
                  <a:srgbClr val="FFFAEF"/>
                </a:solidFill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8372079" y="6780390"/>
            <a:ext cx="1543842" cy="1543842"/>
          </a:xfrm>
          <a:custGeom>
            <a:avLst/>
            <a:gdLst/>
            <a:ahLst/>
            <a:cxnLst/>
            <a:rect l="l" t="t" r="r" b="b"/>
            <a:pathLst>
              <a:path w="1543842" h="1543842">
                <a:moveTo>
                  <a:pt x="0" y="0"/>
                </a:moveTo>
                <a:lnTo>
                  <a:pt x="1543842" y="0"/>
                </a:lnTo>
                <a:lnTo>
                  <a:pt x="1543842" y="1543842"/>
                </a:lnTo>
                <a:lnTo>
                  <a:pt x="0" y="1543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307459" y="7562421"/>
            <a:ext cx="3811132" cy="1523622"/>
            <a:chOff x="0" y="0"/>
            <a:chExt cx="5081509" cy="2031496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48683" y="786303"/>
              <a:ext cx="3413769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고딕 ExtraBold" panose="020D0904000000000000" pitchFamily="50" charset="-127"/>
                </a:rPr>
                <a:t>DB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850313" y="6947570"/>
            <a:ext cx="1643087" cy="1643087"/>
          </a:xfrm>
          <a:custGeom>
            <a:avLst/>
            <a:gdLst/>
            <a:ahLst/>
            <a:cxnLst/>
            <a:rect l="l" t="t" r="r" b="b"/>
            <a:pathLst>
              <a:path w="1643087" h="1643087">
                <a:moveTo>
                  <a:pt x="0" y="0"/>
                </a:moveTo>
                <a:lnTo>
                  <a:pt x="1643086" y="0"/>
                </a:lnTo>
                <a:lnTo>
                  <a:pt x="1643086" y="1643087"/>
                </a:lnTo>
                <a:lnTo>
                  <a:pt x="0" y="1643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766290" y="7562421"/>
            <a:ext cx="3811132" cy="1523622"/>
            <a:chOff x="0" y="0"/>
            <a:chExt cx="5081509" cy="2031496"/>
          </a:xfrm>
        </p:grpSpPr>
        <p:sp>
          <p:nvSpPr>
            <p:cNvPr id="17" name="Freeform 17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48683" y="786303"/>
              <a:ext cx="3413769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고딕 ExtraBold" panose="020D0904000000000000" pitchFamily="50" charset="-127"/>
                </a:rPr>
                <a:t>???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496450" y="4279671"/>
            <a:ext cx="968070" cy="968070"/>
          </a:xfrm>
          <a:custGeom>
            <a:avLst/>
            <a:gdLst/>
            <a:ahLst/>
            <a:cxnLst/>
            <a:rect l="l" t="t" r="r" b="b"/>
            <a:pathLst>
              <a:path w="968070" h="968070">
                <a:moveTo>
                  <a:pt x="0" y="0"/>
                </a:moveTo>
                <a:lnTo>
                  <a:pt x="968070" y="0"/>
                </a:lnTo>
                <a:lnTo>
                  <a:pt x="968070" y="968070"/>
                </a:lnTo>
                <a:lnTo>
                  <a:pt x="0" y="9680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28299">
            <a:off x="8546078" y="3723665"/>
            <a:ext cx="889522" cy="1329835"/>
          </a:xfrm>
          <a:custGeom>
            <a:avLst/>
            <a:gdLst/>
            <a:ahLst/>
            <a:cxnLst/>
            <a:rect l="l" t="t" r="r" b="b"/>
            <a:pathLst>
              <a:path w="889522" h="1329835">
                <a:moveTo>
                  <a:pt x="0" y="0"/>
                </a:moveTo>
                <a:lnTo>
                  <a:pt x="889522" y="0"/>
                </a:lnTo>
                <a:lnTo>
                  <a:pt x="889522" y="1329835"/>
                </a:lnTo>
                <a:lnTo>
                  <a:pt x="0" y="13298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371829">
            <a:off x="9137821" y="4340190"/>
            <a:ext cx="1101809" cy="979386"/>
          </a:xfrm>
          <a:custGeom>
            <a:avLst/>
            <a:gdLst/>
            <a:ahLst/>
            <a:cxnLst/>
            <a:rect l="l" t="t" r="r" b="b"/>
            <a:pathLst>
              <a:path w="1101809" h="979386">
                <a:moveTo>
                  <a:pt x="0" y="0"/>
                </a:moveTo>
                <a:lnTo>
                  <a:pt x="1101809" y="0"/>
                </a:lnTo>
                <a:lnTo>
                  <a:pt x="1101809" y="979386"/>
                </a:lnTo>
                <a:lnTo>
                  <a:pt x="0" y="9793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274345">
            <a:off x="10046436" y="4459966"/>
            <a:ext cx="1170394" cy="933389"/>
          </a:xfrm>
          <a:custGeom>
            <a:avLst/>
            <a:gdLst/>
            <a:ahLst/>
            <a:cxnLst/>
            <a:rect l="l" t="t" r="r" b="b"/>
            <a:pathLst>
              <a:path w="1170394" h="933389">
                <a:moveTo>
                  <a:pt x="0" y="0"/>
                </a:moveTo>
                <a:lnTo>
                  <a:pt x="1170394" y="0"/>
                </a:lnTo>
                <a:lnTo>
                  <a:pt x="1170394" y="933389"/>
                </a:lnTo>
                <a:lnTo>
                  <a:pt x="0" y="9333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238434" y="4829883"/>
            <a:ext cx="3811132" cy="1523622"/>
            <a:chOff x="0" y="0"/>
            <a:chExt cx="5081509" cy="2031496"/>
          </a:xfrm>
        </p:grpSpPr>
        <p:sp>
          <p:nvSpPr>
            <p:cNvPr id="24" name="Freeform 24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833871" y="786301"/>
              <a:ext cx="3413769" cy="5668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나눔고딕 ExtraBold" panose="020D0904000000000000" pitchFamily="50" charset="-127"/>
                </a:rPr>
                <a:t>Front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2850313" y="3726622"/>
            <a:ext cx="1670387" cy="1521119"/>
          </a:xfrm>
          <a:custGeom>
            <a:avLst/>
            <a:gdLst/>
            <a:ahLst/>
            <a:cxnLst/>
            <a:rect l="l" t="t" r="r" b="b"/>
            <a:pathLst>
              <a:path w="1670387" h="1521119">
                <a:moveTo>
                  <a:pt x="0" y="0"/>
                </a:moveTo>
                <a:lnTo>
                  <a:pt x="1670387" y="0"/>
                </a:lnTo>
                <a:lnTo>
                  <a:pt x="1670387" y="1521119"/>
                </a:lnTo>
                <a:lnTo>
                  <a:pt x="0" y="15211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766290" y="4829883"/>
            <a:ext cx="3811132" cy="1523622"/>
            <a:chOff x="0" y="0"/>
            <a:chExt cx="5081509" cy="2031496"/>
          </a:xfrm>
        </p:grpSpPr>
        <p:sp>
          <p:nvSpPr>
            <p:cNvPr id="28" name="Freeform 28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366267" y="786301"/>
              <a:ext cx="4348977" cy="578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 dirty="0" err="1">
                  <a:solidFill>
                    <a:srgbClr val="FFFAEF"/>
                  </a:solidFill>
                  <a:ea typeface="나눔고딕 ExtraBold" panose="020D0904000000000000" pitchFamily="50" charset="-127"/>
                </a:rPr>
                <a:t>협업</a:t>
              </a:r>
              <a:r>
                <a:rPr lang="en-US" sz="3500" dirty="0">
                  <a:solidFill>
                    <a:srgbClr val="FFFAEF"/>
                  </a:solidFill>
                  <a:ea typeface="나눔고딕 ExtraBold" panose="020D0904000000000000" pitchFamily="50" charset="-127"/>
                </a:rPr>
                <a:t> 툴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67548" y="1104221"/>
            <a:ext cx="12290952" cy="1780958"/>
            <a:chOff x="0" y="-171451"/>
            <a:chExt cx="16387936" cy="237461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171451"/>
              <a:ext cx="16387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사용</a:t>
              </a:r>
              <a:r>
                <a:rPr lang="en-US" sz="72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 </a:t>
              </a:r>
              <a:r>
                <a:rPr lang="en-US" sz="72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기술스택</a:t>
              </a:r>
              <a:endParaRPr lang="en-US" sz="72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74478" y="1637586"/>
              <a:ext cx="14438980" cy="56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98524" y="811258"/>
            <a:ext cx="12290952" cy="1776511"/>
            <a:chOff x="0" y="-171449"/>
            <a:chExt cx="16387936" cy="23686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49"/>
              <a:ext cx="16387936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설계</a:t>
              </a:r>
              <a:endParaRPr lang="en-US" sz="72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4478" y="1609011"/>
              <a:ext cx="1443898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1903" y="3142694"/>
            <a:ext cx="7712377" cy="7271097"/>
          </a:xfrm>
          <a:custGeom>
            <a:avLst/>
            <a:gdLst/>
            <a:ahLst/>
            <a:cxnLst/>
            <a:rect l="l" t="t" r="r" b="b"/>
            <a:pathLst>
              <a:path w="7712377" h="7271097">
                <a:moveTo>
                  <a:pt x="0" y="0"/>
                </a:moveTo>
                <a:lnTo>
                  <a:pt x="7712377" y="0"/>
                </a:lnTo>
                <a:lnTo>
                  <a:pt x="7712377" y="7271097"/>
                </a:lnTo>
                <a:lnTo>
                  <a:pt x="0" y="7271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32552" y="3142694"/>
            <a:ext cx="3802433" cy="4072551"/>
          </a:xfrm>
          <a:custGeom>
            <a:avLst/>
            <a:gdLst/>
            <a:ahLst/>
            <a:cxnLst/>
            <a:rect l="l" t="t" r="r" b="b"/>
            <a:pathLst>
              <a:path w="3802433" h="4072551">
                <a:moveTo>
                  <a:pt x="0" y="0"/>
                </a:moveTo>
                <a:lnTo>
                  <a:pt x="3802433" y="0"/>
                </a:lnTo>
                <a:lnTo>
                  <a:pt x="3802433" y="4072551"/>
                </a:lnTo>
                <a:lnTo>
                  <a:pt x="0" y="407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26969" y="5814295"/>
            <a:ext cx="4016032" cy="4472705"/>
          </a:xfrm>
          <a:custGeom>
            <a:avLst/>
            <a:gdLst/>
            <a:ahLst/>
            <a:cxnLst/>
            <a:rect l="l" t="t" r="r" b="b"/>
            <a:pathLst>
              <a:path w="4016032" h="4472705">
                <a:moveTo>
                  <a:pt x="0" y="0"/>
                </a:moveTo>
                <a:lnTo>
                  <a:pt x="4016032" y="0"/>
                </a:lnTo>
                <a:lnTo>
                  <a:pt x="4016032" y="4472705"/>
                </a:lnTo>
                <a:lnTo>
                  <a:pt x="0" y="447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6150" y="3142694"/>
            <a:ext cx="3845285" cy="5582568"/>
          </a:xfrm>
          <a:custGeom>
            <a:avLst/>
            <a:gdLst/>
            <a:ahLst/>
            <a:cxnLst/>
            <a:rect l="l" t="t" r="r" b="b"/>
            <a:pathLst>
              <a:path w="3845285" h="5582568">
                <a:moveTo>
                  <a:pt x="0" y="0"/>
                </a:moveTo>
                <a:lnTo>
                  <a:pt x="3845284" y="0"/>
                </a:lnTo>
                <a:lnTo>
                  <a:pt x="3845284" y="5582568"/>
                </a:lnTo>
                <a:lnTo>
                  <a:pt x="0" y="558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1903" y="2057088"/>
            <a:ext cx="593466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250" dirty="0">
                <a:solidFill>
                  <a:srgbClr val="000000"/>
                </a:solidFill>
                <a:latin typeface="나눔고딕 ExtraBold" panose="020D0904000000000000" pitchFamily="50" charset="-127"/>
              </a:rPr>
              <a:t>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4128" y="2057088"/>
            <a:ext cx="5934664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25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프로토타입</a:t>
            </a:r>
            <a:endParaRPr lang="en-US" sz="525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로그인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JWT</a:t>
              </a: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사용</a:t>
              </a:r>
              <a:r>
                <a:rPr lang="en-US" altLang="ko-KR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유저를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인식해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개별기능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(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운동기록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찜기능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)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제공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872380" y="4211255"/>
            <a:ext cx="9524987" cy="1955068"/>
            <a:chOff x="0" y="0"/>
            <a:chExt cx="12699982" cy="26067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02667" y="517672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회원가입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2667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기존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회원과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중복되는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아이디는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가입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거부</a:t>
              </a:r>
              <a:endParaRPr lang="en-US" sz="2300" dirty="0">
                <a:solidFill>
                  <a:srgbClr val="000000"/>
                </a:solidFill>
                <a:ea typeface="Nanum Gothic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689545"/>
            <a:ext cx="8352244" cy="172989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7872380" y="6871173"/>
            <a:ext cx="9524987" cy="1955068"/>
            <a:chOff x="0" y="0"/>
            <a:chExt cx="12699982" cy="260675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 정보 변경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마이페이지에서 변경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3629171"/>
            <a:ext cx="5402683" cy="38194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로그인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JWT</a:t>
              </a: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사용</a:t>
              </a:r>
              <a:r>
                <a:rPr lang="en-US" altLang="ko-KR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유저를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인식해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개별기능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(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운동기록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찜기능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)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제공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872380" y="4211255"/>
            <a:ext cx="9524987" cy="1955068"/>
            <a:chOff x="0" y="0"/>
            <a:chExt cx="12699982" cy="26067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02667" y="517672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회원가입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2667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기존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회원과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중복되는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아이디는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가입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거부</a:t>
              </a:r>
              <a:endParaRPr lang="en-US" sz="2300" dirty="0">
                <a:solidFill>
                  <a:srgbClr val="000000"/>
                </a:solidFill>
                <a:ea typeface="Nanum Gothic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872380" y="6871173"/>
            <a:ext cx="9524987" cy="1955068"/>
            <a:chOff x="0" y="0"/>
            <a:chExt cx="12699982" cy="260675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 정보 변경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마이페이지에서 변경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" y="5188789"/>
            <a:ext cx="5700036" cy="451366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07" y="3714005"/>
            <a:ext cx="5578323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4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로그인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JWT</a:t>
              </a: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사용</a:t>
              </a:r>
              <a:r>
                <a:rPr lang="en-US" altLang="ko-KR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유저를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인식해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개별기능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(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운동기록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찜기능</a:t>
              </a:r>
              <a:r>
                <a:rPr 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) </a:t>
              </a:r>
              <a:r>
                <a:rPr lang="en-US" sz="2300" dirty="0" err="1">
                  <a:solidFill>
                    <a:srgbClr val="000000"/>
                  </a:solidFill>
                  <a:latin typeface="Nanum Gothic"/>
                  <a:ea typeface="Nanum Gothic"/>
                </a:rPr>
                <a:t>제공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000000"/>
                </a:solidFill>
                <a:ea typeface="나눔고딕 ExtraBold" panose="020D0904000000000000" pitchFamily="50" charset="-127"/>
              </a:rPr>
              <a:t>구현내용</a:t>
            </a:r>
            <a:endParaRPr lang="en-US" sz="7200" dirty="0">
              <a:solidFill>
                <a:srgbClr val="000000"/>
              </a:solidFill>
              <a:ea typeface="나눔고딕 ExtraBold" panose="020D0904000000000000" pitchFamily="50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7872380" y="4211255"/>
            <a:ext cx="9524987" cy="1955068"/>
            <a:chOff x="0" y="0"/>
            <a:chExt cx="12699982" cy="26067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02667" y="517672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회원가입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2667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기존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회원과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중복되는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아이디는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가입</a:t>
              </a:r>
              <a:r>
                <a:rPr lang="en-US" sz="2300" dirty="0">
                  <a:solidFill>
                    <a:srgbClr val="000000"/>
                  </a:solidFill>
                  <a:ea typeface="Nanum Gothic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ea typeface="Nanum Gothic"/>
                </a:rPr>
                <a:t>거부</a:t>
              </a:r>
              <a:endParaRPr lang="en-US" sz="2300" dirty="0">
                <a:solidFill>
                  <a:srgbClr val="000000"/>
                </a:solidFill>
                <a:ea typeface="Nanum Gothic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1100" y="2353455"/>
            <a:ext cx="8115300" cy="562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r>
              <a:rPr lang="en-US" sz="36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sz="36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en-US" sz="36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872380" y="6871173"/>
            <a:ext cx="9524987" cy="1955068"/>
            <a:chOff x="0" y="0"/>
            <a:chExt cx="12699982" cy="260675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21229" y="521945"/>
              <a:ext cx="10820399" cy="762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ko-KR" altLang="en-US" sz="3600" dirty="0">
                  <a:solidFill>
                    <a:srgbClr val="000000"/>
                  </a:solidFill>
                  <a:ea typeface="나눔고딕 ExtraBold" panose="020D0904000000000000" pitchFamily="50" charset="-127"/>
                </a:rPr>
                <a:t>회원 정보 변경</a:t>
              </a:r>
              <a:endParaRPr lang="en-US" sz="3600" dirty="0">
                <a:solidFill>
                  <a:srgbClr val="000000"/>
                </a:solidFill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ko-KR" altLang="en-US" sz="2300" dirty="0">
                  <a:solidFill>
                    <a:srgbClr val="000000"/>
                  </a:solidFill>
                  <a:latin typeface="Nanum Gothic"/>
                  <a:ea typeface="Nanum Gothic"/>
                </a:rPr>
                <a:t>마이페이지에서 변경 가능</a:t>
              </a:r>
              <a:endParaRPr lang="en-US" sz="2300" dirty="0">
                <a:solidFill>
                  <a:srgbClr val="000000"/>
                </a:solidFill>
                <a:latin typeface="Nanum Gothic"/>
                <a:ea typeface="Nanum Gothic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" y="3714005"/>
            <a:ext cx="5730737" cy="52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7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422</Words>
  <Application>Microsoft Office PowerPoint</Application>
  <PresentationFormat>사용자 지정</PresentationFormat>
  <Paragraphs>98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나눔고딕 ExtraBold</vt:lpstr>
      <vt:lpstr>Arial</vt:lpstr>
      <vt:lpstr>휴먼매직체</vt:lpstr>
      <vt:lpstr>Calibri</vt:lpstr>
      <vt:lpstr>Nanum Gothic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ssafit 김한중 김평섭</dc:title>
  <cp:lastModifiedBy>SSAFY</cp:lastModifiedBy>
  <cp:revision>7</cp:revision>
  <dcterms:created xsi:type="dcterms:W3CDTF">2006-08-16T00:00:00Z</dcterms:created>
  <dcterms:modified xsi:type="dcterms:W3CDTF">2023-11-24T00:47:59Z</dcterms:modified>
  <dc:identifier>DAF09F9Mv7g</dc:identifier>
</cp:coreProperties>
</file>